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4096-F0E2-465D-A46F-00E595CD28B1}" type="datetimeFigureOut">
              <a:rPr lang="fr-FR" smtClean="0"/>
              <a:t>26/04/2020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5EC07-6378-4499-8179-95AAF778BEB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2910" y="357167"/>
            <a:ext cx="7772400" cy="500065"/>
          </a:xfrm>
        </p:spPr>
        <p:txBody>
          <a:bodyPr>
            <a:normAutofit/>
          </a:bodyPr>
          <a:lstStyle/>
          <a:p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Corrigé du Devoir 1</a:t>
            </a:r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2976" y="1071546"/>
            <a:ext cx="6400800" cy="5286412"/>
          </a:xfrm>
        </p:spPr>
        <p:txBody>
          <a:bodyPr>
            <a:normAutofit/>
          </a:bodyPr>
          <a:lstStyle/>
          <a:p>
            <a:pPr algn="just"/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Soit la relation  R(A, B, C, D, E, F, G, H) et l’ensemble des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</a:rPr>
              <a:t>DFs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 suivant :</a:t>
            </a:r>
          </a:p>
          <a:p>
            <a:pPr algn="just"/>
            <a:r>
              <a:rPr lang="fr-FR" sz="12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{A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E, DE  F, DCG  B, E  H, F  C, G  AH</a:t>
            </a: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}</a:t>
            </a:r>
          </a:p>
          <a:p>
            <a:pPr marL="342900" indent="-342900" algn="just">
              <a:buAutoNum type="arabicPeriod"/>
            </a:pP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 clés candidates de R. </a:t>
            </a: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 méthode consiste à prendre les membres gauche des 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DFs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pour trouver une super-clé : ACDEFG. Avec cette super-clé on aura vérifié la propriété d’unicité.</a:t>
            </a: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 C on supprime C de cette super –clé.</a:t>
            </a: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DE  F //                  F //              //</a:t>
            </a: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A  E  //                   E  //            //</a:t>
            </a: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G  A //                    A  //            //</a:t>
            </a:r>
          </a:p>
          <a:p>
            <a:pPr marL="342900" indent="-342900" algn="just"/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DG est une clé candidate. Comme DG ne se retrouve jamais à droite donc c’est la seule clé candidate et c’est aussi la clé primaire.</a:t>
            </a:r>
          </a:p>
          <a:p>
            <a:pPr marL="342900" indent="-342900" algn="just"/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2. La  DF  GB  H est-elle dérivable. On a deux méthodes pour le démontrer .</a:t>
            </a: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Méthode 1. On calcule GB+ = GB</a:t>
            </a: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        = GBAH car G AH On n’a pas besoin d’aller plus loin dans le calcule. </a:t>
            </a: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	        H  GB+  donc elle est dérivable.</a:t>
            </a: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Méthode 2.  On a :  1. G  H   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hyp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                 2. GB  HB 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aug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indent="-342900" algn="just"/>
            <a:r>
              <a:rPr lang="fr-FR" sz="1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	                 3. GB  H  Décomposition</a:t>
            </a:r>
          </a:p>
          <a:p>
            <a:pPr marL="342900" indent="-342900" algn="just"/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3. Ensemble Irréductible</a:t>
            </a:r>
          </a:p>
          <a:p>
            <a:pPr marL="342900" indent="-342900" algn="just"/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Comme DG est une clé candidate donc C est redondant dans la DF : DCG  B</a:t>
            </a:r>
          </a:p>
          <a:p>
            <a:pPr marL="342900" indent="-342900" algn="just"/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G  H est redondante car   G+ = GAH, et  H  G+. Ou bien  G A (Décomposition) et A  E ( 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hyp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),  donc G  E. (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trans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).  Et comme E  H, donc G  H (</a:t>
            </a:r>
            <a:r>
              <a:rPr lang="fr-FR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Trans</a:t>
            </a:r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).</a:t>
            </a:r>
          </a:p>
          <a:p>
            <a:pPr marL="342900" indent="-342900" algn="just"/>
            <a:r>
              <a:rPr lang="fr-FR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L’ensemble </a:t>
            </a:r>
            <a:r>
              <a:rPr lang="fr-FR" sz="12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devient </a:t>
            </a:r>
            <a:r>
              <a:rPr kumimoji="0" lang="fr-F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{A</a:t>
            </a:r>
            <a:r>
              <a:rPr lang="fr-FR" sz="12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E, DE  F, DG  B, E  H, F  C, G  H</a:t>
            </a:r>
            <a:r>
              <a:rPr kumimoji="0" lang="fr-F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}</a:t>
            </a:r>
            <a:endParaRPr lang="fr-FR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marL="342900" indent="-342900" algn="just"/>
            <a:endParaRPr lang="fr-FR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/>
            <a:endParaRPr lang="fr-FR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/>
            <a:endParaRPr lang="fr-FR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781"/>
    </mc:Choice>
    <mc:Fallback>
      <p:transition spd="slow" advTm="762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62</Words>
  <Application>Microsoft Office PowerPoint</Application>
  <PresentationFormat>Affichage à l'écran (4:3)</PresentationFormat>
  <Paragraphs>22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Symbol</vt:lpstr>
      <vt:lpstr>Times New Roman</vt:lpstr>
      <vt:lpstr>Thème Office</vt:lpstr>
      <vt:lpstr>Corrigé du Devoir 1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Corrigé du Devoir 1</dc:title>
  <dc:creator> </dc:creator>
  <cp:lastModifiedBy>Utilisateur Windows</cp:lastModifiedBy>
  <cp:revision>2</cp:revision>
  <dcterms:created xsi:type="dcterms:W3CDTF">2020-04-25T12:52:03Z</dcterms:created>
  <dcterms:modified xsi:type="dcterms:W3CDTF">2020-04-26T12:52:29Z</dcterms:modified>
</cp:coreProperties>
</file>